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75" d="100"/>
          <a:sy n="75" d="100"/>
        </p:scale>
        <p:origin x="66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1F10A-FBA5-4D2B-BDE2-F4B9A29679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F328B2-C6BA-4E6C-AFDF-63EA876549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40E058-63B1-42CE-B365-B9D48DD56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077A3-1CA6-4794-A35D-9925C2209642}" type="datetimeFigureOut">
              <a:rPr lang="en-GB" smtClean="0"/>
              <a:t>21/09/2019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3776B-B131-4896-B450-95304E7AF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B71D1-ABB3-4195-8B4F-B3D392E33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51616-AD95-4E4D-816E-AFB0B3327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4017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4020B-6FA8-4B06-850A-A2BBCD50E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59ABD9-7B51-4C38-B062-E3A7FC0B27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B36AE3-23EA-4C37-B514-21A490ACC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077A3-1CA6-4794-A35D-9925C2209642}" type="datetimeFigureOut">
              <a:rPr lang="en-GB" smtClean="0"/>
              <a:t>21/09/2019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C5D697-8405-47D9-AD78-D4050563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9E120D-60A6-48AB-A82B-ABAA66241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51616-AD95-4E4D-816E-AFB0B3327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9359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937F29-FDAE-4EB4-8970-FBE4600DE9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807134-0C4C-4B42-99E6-0C4D31414F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E3B310-C68D-49AE-8542-401F4808A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077A3-1CA6-4794-A35D-9925C2209642}" type="datetimeFigureOut">
              <a:rPr lang="en-GB" smtClean="0"/>
              <a:t>21/09/2019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2E1F93-C4AA-4257-BE04-09D50A8AC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69E88B-C875-4FBF-8D91-D2C61B3BA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51616-AD95-4E4D-816E-AFB0B3327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7294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A30B5-AD8D-4726-B84A-B224D98C8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502D12-9BBE-4A41-9F0A-BB82959CD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6846D9-6B1E-4F87-9C79-9991D57CA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077A3-1CA6-4794-A35D-9925C2209642}" type="datetimeFigureOut">
              <a:rPr lang="en-GB" smtClean="0"/>
              <a:t>21/09/2019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12348-6A9B-48F1-A601-14C255FCC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F74A3B-6D0E-4668-AED2-3BF6B7B4F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51616-AD95-4E4D-816E-AFB0B3327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3501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933EF-2108-48B0-B83D-4E36B9236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CF4555-CC26-4EAC-B017-DA1319856A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F0322-4FC3-45DA-9436-6CC8103EC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077A3-1CA6-4794-A35D-9925C2209642}" type="datetimeFigureOut">
              <a:rPr lang="en-GB" smtClean="0"/>
              <a:t>21/09/2019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0FD95D-0D89-465D-B375-52A0DDF7E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FA9B3-BF71-4DB9-8999-8ABBE9691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51616-AD95-4E4D-816E-AFB0B3327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1577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B0082-EFDF-49AC-9932-87489001F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F74EF-1889-4AC3-B6DF-9CBF11BA9C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ABF42E-DBD0-4063-888B-B194A5E365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6BA29D-6CF3-408C-8F88-18BA09580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077A3-1CA6-4794-A35D-9925C2209642}" type="datetimeFigureOut">
              <a:rPr lang="en-GB" smtClean="0"/>
              <a:t>21/09/2019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ADB6C8-C2E8-430E-9B77-C14045D31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83DA27-F571-474D-B9FD-2703A42D9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51616-AD95-4E4D-816E-AFB0B3327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7706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E2EEB-6A52-4446-A438-131550D8F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EC8CCD-7B25-48F0-B0E4-D5A868DB99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94D718-F7F5-4D8D-B2B5-24A883C01C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4941B1-9E61-4F6D-A3E7-189617ED7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201E34-8D29-4F60-9E56-2C53D9FF46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8EB52F-803A-4702-A83C-34F036F57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077A3-1CA6-4794-A35D-9925C2209642}" type="datetimeFigureOut">
              <a:rPr lang="en-GB" smtClean="0"/>
              <a:t>21/09/2019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18F91F-B91C-4C95-8EA7-0EF45B69A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36F0EE-0713-4D5B-8E22-B23F8A6B4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51616-AD95-4E4D-816E-AFB0B3327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8716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7BCF5-D4F1-4A8B-B1FE-DB7C7D70B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D08B1-F97D-4647-9CF4-346FDBF8A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077A3-1CA6-4794-A35D-9925C2209642}" type="datetimeFigureOut">
              <a:rPr lang="en-GB" smtClean="0"/>
              <a:t>21/09/2019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054EDD-E7AE-4D1F-8CFE-AD4D3A83F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9F9831-1331-403C-8FE8-314EC6F15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51616-AD95-4E4D-816E-AFB0B3327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17052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4C8B02-3469-4C44-AB81-3C80B272F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077A3-1CA6-4794-A35D-9925C2209642}" type="datetimeFigureOut">
              <a:rPr lang="en-GB" smtClean="0"/>
              <a:t>21/09/2019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9778F2-3FFC-4D7A-B35F-73C689BED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FAA87A-CF17-4D71-8501-3351D8F4A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51616-AD95-4E4D-816E-AFB0B3327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3748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FACA3-82EA-4305-9B21-573D12986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6C0879-7668-4E0B-A981-6E7EC3FED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19DD42-8784-42A8-98DE-73F9F2982D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9128B-7A9C-4141-9661-6221D7DF6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077A3-1CA6-4794-A35D-9925C2209642}" type="datetimeFigureOut">
              <a:rPr lang="en-GB" smtClean="0"/>
              <a:t>21/09/2019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226270-2A05-4F63-BF92-EE46A4F91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807A73-D998-4808-8861-2345F6A6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51616-AD95-4E4D-816E-AFB0B3327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5314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0C86A-930B-47E0-996B-7F0C8CCA2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715284-37A0-48E7-835D-107CFCBBD7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8F53DB-2554-4D9D-9F7D-9447EC664C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D83F79-6F9D-4102-BFC1-AA366619B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0077A3-1CA6-4794-A35D-9925C2209642}" type="datetimeFigureOut">
              <a:rPr lang="en-GB" smtClean="0"/>
              <a:t>21/09/2019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6B6EC2-B0E0-4DCB-883C-9EA903798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62FF3-436F-4A15-BCC9-E6E31D601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C51616-AD95-4E4D-816E-AFB0B3327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5556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F37F8B-4043-415A-826E-7AF3E9103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F3581-547C-4220-9597-A7BE8522B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7A3EE7-DC47-45BB-9E23-764997CC38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0077A3-1CA6-4794-A35D-9925C2209642}" type="datetimeFigureOut">
              <a:rPr lang="en-GB" smtClean="0"/>
              <a:t>21/09/2019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110CF-C61A-4C3A-B387-30B2B374E9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21D1AE-7ACF-4C2C-A384-5E814FF3B8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C51616-AD95-4E4D-816E-AFB0B3327CB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3664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869164C1-F92F-4974-8409-94BC310D82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76" t="15678" r="29739" b="20323"/>
          <a:stretch/>
        </p:blipFill>
        <p:spPr>
          <a:xfrm rot="5400000">
            <a:off x="3636575" y="-585401"/>
            <a:ext cx="5349878" cy="8127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8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33E1AF94-8350-4BB5-8241-EFE0E82C2F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0" t="-1204" r="-361" b="19259"/>
          <a:stretch/>
        </p:blipFill>
        <p:spPr>
          <a:xfrm>
            <a:off x="718918" y="299436"/>
            <a:ext cx="10754164" cy="625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312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237D8BD2-8348-4DB3-B0CD-A9A0521C65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0795" y="0"/>
            <a:ext cx="96904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625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28D2A40E-5D38-4281-8B01-A72BB79D5C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987" y="0"/>
            <a:ext cx="97220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740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7DE8D227-AF34-4BEB-AEF9-84F72F04E9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64" t="-1" r="11855" b="26483"/>
          <a:stretch/>
        </p:blipFill>
        <p:spPr>
          <a:xfrm>
            <a:off x="1250950" y="304799"/>
            <a:ext cx="9391650" cy="6351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6860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Johnson</dc:creator>
  <cp:lastModifiedBy>Ian Johnson</cp:lastModifiedBy>
  <cp:revision>2</cp:revision>
  <dcterms:created xsi:type="dcterms:W3CDTF">2019-09-21T07:34:38Z</dcterms:created>
  <dcterms:modified xsi:type="dcterms:W3CDTF">2019-09-21T07:44:04Z</dcterms:modified>
</cp:coreProperties>
</file>

<file path=docProps/thumbnail.jpeg>
</file>